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1" r:id="rId3"/>
    <p:sldId id="292" r:id="rId4"/>
    <p:sldId id="298" r:id="rId5"/>
    <p:sldId id="299" r:id="rId6"/>
    <p:sldId id="295" r:id="rId7"/>
    <p:sldId id="296" r:id="rId8"/>
    <p:sldId id="293" r:id="rId9"/>
    <p:sldId id="302" r:id="rId10"/>
    <p:sldId id="294" r:id="rId11"/>
    <p:sldId id="303" r:id="rId12"/>
  </p:sldIdLst>
  <p:sldSz cx="9144000" cy="6858000" type="screen4x3"/>
  <p:notesSz cx="6761163" cy="99425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7BE30-2724-4EB6-98FB-C1E72DDEBA1E}" type="datetimeFigureOut">
              <a:rPr lang="cs-CZ" smtClean="0"/>
              <a:t>22.06.2026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04F3B-E925-476A-A6F2-E0D5131578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4830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3F20DC-49DD-413C-B8CB-72C9D8F6A3CE}" type="datetimeFigureOut">
              <a:rPr lang="cs-CZ"/>
              <a:pPr>
                <a:defRPr/>
              </a:pPr>
              <a:t>22.06.2026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BFDC018-457F-479E-B274-C772B2159FF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7756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/>
          </a:p>
        </p:txBody>
      </p:sp>
      <p:sp>
        <p:nvSpPr>
          <p:cNvPr id="1536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FC9430-EE22-4FAD-B777-0554D8E7FF50}" type="slidenum">
              <a:rPr 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FDC018-457F-479E-B274-C772B2159FFF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75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FDC018-457F-479E-B274-C772B2159FFF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3934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FDC018-457F-479E-B274-C772B2159FFF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752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FDC018-457F-479E-B274-C772B2159FFF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782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19DF8F-8C32-41F4-928C-1B9F15B57438}" type="datetime1">
              <a:rPr lang="cs-CZ" smtClean="0"/>
              <a:t>22.06.2026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C4CEF8-6736-4BD2-903D-328BC459E5CA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B4C25C-0FEF-4DC1-AAB9-6D0B5E9A64FF}" type="datetime1">
              <a:rPr lang="cs-CZ" smtClean="0"/>
              <a:t>22.06.2026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62BFF1-D400-4263-BA88-D70320D5DE7F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DB2D66-9AC7-41F5-AA6A-A998E57CBAA7}" type="datetime1">
              <a:rPr lang="cs-CZ" smtClean="0"/>
              <a:t>22.06.2026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4009DF-386B-421B-BD40-DCED7DD061F1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CF907A-D236-404E-B9FB-5D942DAD2904}" type="datetime1">
              <a:rPr lang="cs-CZ" smtClean="0"/>
              <a:t>22.06.2026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89B2D-B5DF-482F-B9A5-9149F83F1E92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1C4DD7-4B09-48C0-8473-C44A42845DE1}" type="datetime1">
              <a:rPr lang="cs-CZ" smtClean="0"/>
              <a:t>22.06.2026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A4349-F0C2-4063-A52D-F5DD0F86BA4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9DD1A-600C-43C8-8553-FD4FF66F13E4}" type="datetime1">
              <a:rPr lang="cs-CZ" smtClean="0"/>
              <a:t>22.06.2026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B5413-D1F1-44A0-9AD8-699FC73C5FF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C7233A-269C-4FFB-AC35-5F906B68ECF3}" type="datetime1">
              <a:rPr lang="cs-CZ" smtClean="0"/>
              <a:t>22.06.2026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7EA8F-B14E-4278-9D69-25109FA29F3D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AB2455-0244-4B5C-8758-424CD840F955}" type="datetime1">
              <a:rPr lang="cs-CZ" smtClean="0"/>
              <a:t>22.06.2026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97D4D9-1776-452E-B6B9-1E353B86D136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7E518C-9989-4800-8D0A-CFD7E1BD5534}" type="datetime1">
              <a:rPr lang="cs-CZ" smtClean="0"/>
              <a:t>22.06.2026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8B2299-8167-43E5-8B6D-8074D59A5A7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65BED5-990C-44D6-9B63-FC898DBC6AFE}" type="datetime1">
              <a:rPr lang="cs-CZ" smtClean="0"/>
              <a:t>22.06.2026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840DA-2581-4270-837E-A41E0AA4202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47BE73-9E5F-4F82-91FC-3C630E92D4CF}" type="datetime1">
              <a:rPr lang="cs-CZ" smtClean="0"/>
              <a:t>22.06.2026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8902D-FC24-420E-AB62-5AFA46DFDC8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762CC461-321A-4AF6-9FDF-02B0068E54BA}" type="datetime1">
              <a:rPr lang="cs-CZ" smtClean="0"/>
              <a:t>22.06.2026</a:t>
            </a:fld>
            <a:r>
              <a:rPr lang="cs-CZ" b="1"/>
              <a:t>„Regionální rada profesní přípravy - sdružení pro podporu, koordinaci a rozvoj profesní přípravy“, Budějovická 421/10, 391 02 Sezimovo Ústí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cs-CZ"/>
              <a:t>Vytvoření vzdělávacích programů vybraných profesních kvalifikací dle NSK v Jihočeském kraji</a:t>
            </a:r>
          </a:p>
          <a:p>
            <a:pPr>
              <a:defRPr/>
            </a:pPr>
            <a:r>
              <a:rPr lang="cs-CZ"/>
              <a:t>CZ.1.07/3.2.08/03.0041</a:t>
            </a: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Obdélník 4"/>
          <p:cNvSpPr>
            <a:spLocks noChangeArrowheads="1"/>
          </p:cNvSpPr>
          <p:nvPr/>
        </p:nvSpPr>
        <p:spPr bwMode="auto">
          <a:xfrm>
            <a:off x="4011613" y="3244850"/>
            <a:ext cx="185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2268980" y="5805264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sz="4400" b="1" dirty="0">
                <a:solidFill>
                  <a:srgbClr val="4D4D4D"/>
                </a:solidFill>
              </a:rPr>
              <a:t>www.skolacrcb.cz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" y="980728"/>
            <a:ext cx="9014770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2528" y="188640"/>
            <a:ext cx="8791960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Obecné informace – obor 65-51-H/01 Kuchař - číšník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Otevřeny 3 třídy 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1 třída ŠVP kuchař – číšník 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2 třídy ŠVP kuchař a ŠVP číšník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rozdělení žáků do tříd a na pracoviště oborného výcviku bude zveřejněno poslední týden v srpnu na webových stránkách školy 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organizace výuky – sudý a lichý týden – týden praxe, týden škola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první týden sudý (36) – A ve škole, B na odborném výcviku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142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Začátek školního roku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slavnostní zahájení výuky: pondělí 1. září 2026, 8:00 zde v budově Fráni Šrámka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rozdělení do tříd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– třídnické práce (konec cca 12:00)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září 2026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– třídnické práce - pouze třídy ČK1A, KČ1A (konec cca 12:00)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– na pracovišti odborného výcviku – třída ČK1B (od 8:00)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3. září 2026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výuka dle rozvrhu 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začátek vyučování v 7:50, konec nejpozději v 15:40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67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Používané systémy a programy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informační systém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EduPage</a:t>
            </a: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(mobilní aplikace ke stažení v Google Play 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nebo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Store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účty (na platformě Google), 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GoogleClassroom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GoogleMeet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Kulinářské umění – výukový program 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na odborné předměty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program – pokladna 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pro platby většiny akcí (exkurze, učebnice, 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doprava, vstupy, …)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5" y="1083699"/>
            <a:ext cx="1097830" cy="104915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564905"/>
            <a:ext cx="1089563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CE62A97-B567-786E-86D1-4E2E3EA37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5085788"/>
            <a:ext cx="1086187" cy="104915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BCDFDE6-DAB5-5D00-3263-0CEEF9DC1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1" y="3800470"/>
            <a:ext cx="942171" cy="89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6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program (pokladna)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Přihlášení nejdříve 25. 8. 2026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Návod zveřejněn na stránkách školy: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Počáteční vložená částka by měla být 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minimálně 1500,- Kč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F59D924-9BA2-6DF6-1EE7-0C46E756C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496722"/>
            <a:ext cx="2962826" cy="386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04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2528" y="188640"/>
            <a:ext cx="8791960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Učebnice, pracovní sešity a pomůcky do výuky</a:t>
            </a: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učebnice si žáci budou pořizovat v průběhu září podle pokynů jednotlivých vyučujících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některé pomůcky si žáci pořídí sami, některé z důvodu výhodnější ceny objednává škola a žáci si je poté zakoupí (např. cizí jazyky)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odborné předměty žáci využívají licenci programu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Kulinářské umění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(cena cca 450,- Kč na rok, platba přes školní program - pokladnu)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698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2528" y="188640"/>
            <a:ext cx="8791960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jídelna</a:t>
            </a:r>
          </a:p>
          <a:p>
            <a:pPr marL="0" indent="0">
              <a:buNone/>
            </a:pPr>
            <a:endParaRPr lang="cs-CZ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již dnes je možné se přihlásit ke stravování 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výběr ze tří jídel (diety)</a:t>
            </a: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Ostatní</a:t>
            </a:r>
          </a:p>
          <a:p>
            <a:pPr marL="0" indent="0" algn="ctr">
              <a:buNone/>
            </a:pPr>
            <a:endParaRPr lang="cs-CZ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poslední dva týdny v srpnu budeme ve škole vydávat potvrzení o studiu (na autobus nebo vlak)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září se budou konat adaptační kurzy, termíny budou upřesněny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cena čipu pro vstup do školy – cca 130,- Kč (lze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načipovat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vlastní)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vratná záloha klíč od šatní skříňky – 100,- Kč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lyžařský kurz (zima 2027) pouze pro pokročilé lyžaře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968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Informace k odbornému výcviku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vstupní lékařská prohlídka u školního lékaře – v prvních třech týdnech v září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lékařská prohlídka pro pracoviště Budvar – do konce prázdnin</a:t>
            </a:r>
          </a:p>
          <a:p>
            <a:pPr marL="0" indent="0">
              <a:buNone/>
            </a:pPr>
            <a:endParaRPr lang="cs-CZ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Pracoviště odborného výcviku</a:t>
            </a:r>
          </a:p>
          <a:p>
            <a:pPr marL="0" indent="0" algn="ctr">
              <a:buNone/>
            </a:pPr>
            <a:endParaRPr lang="cs-CZ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České Budějovice, Český Krumlov, Třeboň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práce ve službách (včetně sobot a nedělí)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povinná platba za stravenky na pracovišti (cca 40 – 50 Kč)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omlouvání z praxe – oddělený omluvný list – omlouvání u UOV</a:t>
            </a: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den praxe – v 8:00 hod před pracovištěm (s sebou: pracovní oblečení a obuv, tužka a papír, zámeček, NOŽE zatím NEKUPOVAT)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55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Pracovní oblečení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99F736B-7ABC-1EB4-E444-87E4ED15D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462" y="908720"/>
            <a:ext cx="7331075" cy="56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15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5516" y="188640"/>
            <a:ext cx="8712968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Praxe školy, rozšiřující kurzy 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současnosti žáci naší školy jezdí na odbornou praxi:	 	Mariánské Lázně (hotel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Falkensteiner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Karlovy Vary (hotel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Pupp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Füssing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(Německo) 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Costa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Brava (Španělsko)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Windischgarsten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(Rakousko)</a:t>
            </a:r>
          </a:p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Chorvatsko</a:t>
            </a:r>
          </a:p>
          <a:p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praxe bývá od třítýdenní až po dvouměsíční (např. červen – červenec; srpen – září)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škola nabízí odborné kurzy – barmanský,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baristický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sommelierský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studená kuchyně, cukrářský…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750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80720"/>
          </a:xfrm>
        </p:spPr>
        <p:txBody>
          <a:bodyPr>
            <a:normAutofit/>
          </a:bodyPr>
          <a:lstStyle/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	               </a:t>
            </a:r>
            <a:r>
              <a:rPr lang="cs-CZ" sz="4400" dirty="0">
                <a:latin typeface="Calibri" panose="020F0502020204030204" pitchFamily="34" charset="0"/>
                <a:cs typeface="Calibri" panose="020F0502020204030204" pitchFamily="34" charset="0"/>
              </a:rPr>
              <a:t>Děkuji za pozornost.</a:t>
            </a:r>
          </a:p>
        </p:txBody>
      </p:sp>
    </p:spTree>
    <p:extLst>
      <p:ext uri="{BB962C8B-B14F-4D97-AF65-F5344CB8AC3E}">
        <p14:creationId xmlns:p14="http://schemas.microsoft.com/office/powerpoint/2010/main" val="1505030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2790</TotalTime>
  <Words>617</Words>
  <Application>Microsoft Office PowerPoint</Application>
  <PresentationFormat>Předvádění na obrazovce (4:3)</PresentationFormat>
  <Paragraphs>119</Paragraphs>
  <Slides>11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Palatino Linotype</vt:lpstr>
      <vt:lpstr>Exekutivní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NUOV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Čiháková Hana, Ing., Ph.D.</dc:creator>
  <cp:lastModifiedBy>Hodanová Jitka</cp:lastModifiedBy>
  <cp:revision>153</cp:revision>
  <cp:lastPrinted>2017-10-03T07:00:52Z</cp:lastPrinted>
  <dcterms:created xsi:type="dcterms:W3CDTF">2013-01-23T21:15:39Z</dcterms:created>
  <dcterms:modified xsi:type="dcterms:W3CDTF">2026-06-22T05:43:24Z</dcterms:modified>
</cp:coreProperties>
</file>